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79.xml.rels" ContentType="application/vnd.openxmlformats-package.relationships+xml"/>
  <Override PartName="/ppt/slides/_rels/slide80.xml.rels" ContentType="application/vnd.openxmlformats-package.relationships+xml"/>
  <Override PartName="/ppt/slides/_rels/slide81.xml.rels" ContentType="application/vnd.openxmlformats-package.relationships+xml"/>
  <Override PartName="/ppt/slides/_rels/slide82.xml.rels" ContentType="application/vnd.openxmlformats-package.relationships+xml"/>
  <Override PartName="/ppt/slides/_rels/slide83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11.png" ContentType="image/png"/>
  <Override PartName="/ppt/media/image5.jpeg" ContentType="image/jpeg"/>
  <Override PartName="/ppt/media/image6.jpeg" ContentType="image/jpeg"/>
  <Override PartName="/ppt/media/image9.png" ContentType="image/png"/>
  <Override PartName="/ppt/media/image7.jpeg" ContentType="image/jpeg"/>
  <Override PartName="/ppt/media/image8.jpeg" ContentType="image/jpeg"/>
  <Override PartName="/ppt/media/image10.png" ContentType="image/png"/>
  <Override PartName="/ppt/media/image12.png" ContentType="image/png"/>
  <Override PartName="/ppt/media/image13.png" ContentType="image/png"/>
  <Override PartName="/ppt/media/image1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16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068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520"/>
            <a:ext cx="292068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520"/>
            <a:ext cx="292068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5720"/>
            <a:ext cx="9071640" cy="4390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16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3300" spc="-1" strike="noStrike">
                <a:latin typeface="Arial"/>
              </a:rPr>
              <a:t>Click to edit the title text format</a:t>
            </a:r>
            <a:endParaRPr b="0" lang="en-US" sz="33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Click to edit the outline text format</a:t>
            </a:r>
            <a:endParaRPr b="0" lang="en-US" sz="2800" spc="-1" strike="noStrike"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Arial"/>
              </a:rPr>
              <a:t>Second Outline Level</a:t>
            </a:r>
            <a:endParaRPr b="0" lang="en-US" sz="2400" spc="-1" strike="noStrike">
              <a:latin typeface="Arial"/>
            </a:endParaRPr>
          </a:p>
          <a:p>
            <a:pPr lvl="2" marL="1296000" indent="-288000">
              <a:spcAft>
                <a:spcPts val="63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200" spc="-1" strike="noStrike">
                <a:latin typeface="Arial"/>
              </a:rPr>
              <a:t>Third Outline Level</a:t>
            </a:r>
            <a:endParaRPr b="0" lang="en-US" sz="2200" spc="-1" strike="noStrike">
              <a:latin typeface="Arial"/>
            </a:endParaRPr>
          </a:p>
          <a:p>
            <a:pPr lvl="3" marL="1728000" indent="-216000">
              <a:spcAft>
                <a:spcPts val="422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latin typeface="Arial"/>
              </a:rPr>
              <a:t>Fifth Outline Level</a:t>
            </a:r>
            <a:endParaRPr b="0" lang="en-US" sz="1500" spc="-1" strike="noStrike">
              <a:latin typeface="Arial"/>
            </a:endParaRPr>
          </a:p>
          <a:p>
            <a:pPr lvl="5" marL="2592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latin typeface="Arial"/>
              </a:rPr>
              <a:t>Sixth Outline Level</a:t>
            </a:r>
            <a:endParaRPr b="0" lang="en-US" sz="1500" spc="-1" strike="noStrike">
              <a:latin typeface="Arial"/>
            </a:endParaRPr>
          </a:p>
          <a:p>
            <a:pPr lvl="6" marL="3024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latin typeface="Arial"/>
              </a:rPr>
              <a:t>Seventh Outline Level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960"/>
          </a:xfrm>
          <a:prstGeom prst="rect">
            <a:avLst/>
          </a:prstGeom>
        </p:spPr>
        <p:txBody>
          <a:bodyPr lIns="0" rIns="0" tIns="0" bIns="0"/>
          <a:p>
            <a:pPr algn="r"/>
            <a:fld id="{5141DF4A-C23C-49C3-9C1D-64677110776E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640440"/>
            <a:ext cx="9071640" cy="438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1" lang="en-GB" sz="5400" spc="-1" strike="noStrike">
                <a:latin typeface="Arial"/>
              </a:rPr>
              <a:t>5 Ways to Resurrect </a:t>
            </a:r>
            <a:endParaRPr b="0" lang="en-US" sz="5400" spc="-1" strike="noStrike">
              <a:latin typeface="Arial"/>
            </a:endParaRPr>
          </a:p>
          <a:p>
            <a:pPr algn="ctr"/>
            <a:r>
              <a:rPr b="1" lang="en-GB" sz="5400" spc="-1" strike="noStrike">
                <a:latin typeface="Arial"/>
              </a:rPr>
              <a:t>the Power of </a:t>
            </a:r>
            <a:endParaRPr b="0" lang="en-US" sz="5400" spc="-1" strike="noStrike">
              <a:latin typeface="Arial"/>
            </a:endParaRPr>
          </a:p>
          <a:p>
            <a:pPr algn="ctr"/>
            <a:r>
              <a:rPr b="1" lang="en-GB" sz="5400" spc="-1" strike="noStrike">
                <a:latin typeface="Arial"/>
              </a:rPr>
              <a:t>Exact Match Domains</a:t>
            </a:r>
            <a:endParaRPr b="0" lang="en-US" sz="5400" spc="-1" strike="noStrike"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1425960"/>
            <a:ext cx="9071640" cy="281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Many online marketers reduce this to a science.</a:t>
            </a:r>
            <a:endParaRPr b="0" lang="en-US" sz="27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People are buying exact match domains left and right.</a:t>
            </a:r>
            <a:endParaRPr b="0" lang="en-US" sz="27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Well, Google pulled the plug on exact match domains a few years back. </a:t>
            </a:r>
            <a:endParaRPr b="0" lang="en-US" sz="2700" spc="-1" strike="noStrike"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504000" y="1425960"/>
            <a:ext cx="9071640" cy="281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Many online marketers reduce this to a science.</a:t>
            </a:r>
            <a:endParaRPr b="0" lang="en-US" sz="27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People are buying exact match domains left and right.</a:t>
            </a:r>
            <a:endParaRPr b="0" lang="en-US" sz="27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Well, Google pulled the plug on exact match domains a few years back. </a:t>
            </a:r>
            <a:endParaRPr b="0" lang="en-US" sz="27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Instead of getting an instant SEO bonus, simply having an exact match domain doesn’t help you nowadays. </a:t>
            </a:r>
            <a:endParaRPr b="0" lang="en-US" sz="2700" spc="-1" strike="noStrike"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56" name="TextShape 2"/>
          <p:cNvSpPr txBox="1"/>
          <p:nvPr/>
        </p:nvSpPr>
        <p:spPr>
          <a:xfrm>
            <a:off x="504000" y="1726200"/>
            <a:ext cx="9071640" cy="221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In fact, if you’re still using exact match domains and you are building websites that have less than twenty pages, meaning you’re building "thin content websites", Google might even penalize you.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58" name="TextShape 2"/>
          <p:cNvSpPr txBox="1"/>
          <p:nvPr/>
        </p:nvSpPr>
        <p:spPr>
          <a:xfrm>
            <a:off x="504000" y="1726200"/>
            <a:ext cx="9071640" cy="221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In fact, if you’re still using exact match domains and you are building websites that have less than twenty pages, meaning you’re building "thin content websites", Google might even penalize you.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That’s how bad things are with exact match domains.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504000" y="64008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latin typeface="Arial"/>
              </a:rPr>
              <a:t>This leads to the question of whether exact match domains are dead.</a:t>
            </a:r>
            <a:endParaRPr b="0" lang="en-US" sz="4000" spc="-1" strike="noStrike"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504000" y="1296360"/>
            <a:ext cx="9071640" cy="3077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Well, I would rephrase that question.</a:t>
            </a:r>
            <a:endParaRPr b="0" lang="en-US" sz="3000" spc="-1" strike="noStrike"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504000" y="1296360"/>
            <a:ext cx="9071640" cy="3077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Well, I would rephrase that question. </a:t>
            </a:r>
            <a:endParaRPr b="0" lang="en-US" sz="30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Instead, I would ask whether there’s still power in exact match domains? </a:t>
            </a:r>
            <a:endParaRPr b="0" lang="en-US" sz="3000" spc="-1" strike="noStrike"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04000" y="1296360"/>
            <a:ext cx="9071640" cy="3077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Well, I would rephrase that question. </a:t>
            </a:r>
            <a:endParaRPr b="0" lang="en-US" sz="30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Instead, I would ask whether there’s still power in exact match domains? </a:t>
            </a:r>
            <a:endParaRPr b="0" lang="en-US" sz="30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Thankfully, the answer is a resounding “yes”.</a:t>
            </a:r>
            <a:endParaRPr b="0" lang="en-US" sz="3000" spc="-1" strike="noStrike"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504000" y="1296360"/>
            <a:ext cx="9071640" cy="3077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Well, I would rephrase that question. </a:t>
            </a:r>
            <a:endParaRPr b="0" lang="en-US" sz="30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Instead, I would ask whether there’s still power in exact match domains? </a:t>
            </a:r>
            <a:endParaRPr b="0" lang="en-US" sz="30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Thankfully, the answer is a resounding “yes”. </a:t>
            </a:r>
            <a:endParaRPr b="0" lang="en-US" sz="30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"/>
              </a:rPr>
              <a:t>You just have to play the exact match domains website game for 2019 and beyond the right way.</a:t>
            </a:r>
            <a:endParaRPr b="0" lang="en-US" sz="3000" spc="-1" strike="noStrike"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65" name="TextShape 2"/>
          <p:cNvSpPr txBox="1"/>
          <p:nvPr/>
        </p:nvSpPr>
        <p:spPr>
          <a:xfrm>
            <a:off x="504000" y="1190880"/>
            <a:ext cx="907164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Make no mistake about it.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-131040" y="-228600"/>
            <a:ext cx="10355040" cy="7362000"/>
          </a:xfrm>
          <a:prstGeom prst="rect">
            <a:avLst/>
          </a:prstGeom>
          <a:ln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67" name="TextShape 2"/>
          <p:cNvSpPr txBox="1"/>
          <p:nvPr/>
        </p:nvSpPr>
        <p:spPr>
          <a:xfrm>
            <a:off x="504000" y="1190880"/>
            <a:ext cx="907164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Make no mistake about it.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Simply getting a domain name and building a website on it with less than twenty pages and stuffing it with keyword content is not going to cut it.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69" name="TextShape 2"/>
          <p:cNvSpPr txBox="1"/>
          <p:nvPr/>
        </p:nvSpPr>
        <p:spPr>
          <a:xfrm>
            <a:off x="504000" y="1190880"/>
            <a:ext cx="907164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Make no mistake about it.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Simply getting a domain name and building a website on it with less than twenty pages and stuffing it with keyword content is not going to cut it.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In fact, playing the exact match domain name this way may actually result in you getting a thin content penalty from Google.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" descr=""/>
          <p:cNvPicPr/>
          <p:nvPr/>
        </p:nvPicPr>
        <p:blipFill>
          <a:blip r:embed="rId1"/>
          <a:stretch/>
        </p:blipFill>
        <p:spPr>
          <a:xfrm>
            <a:off x="-203040" y="-660600"/>
            <a:ext cx="10499040" cy="699912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72" name="TextShape 2"/>
          <p:cNvSpPr txBox="1"/>
          <p:nvPr/>
        </p:nvSpPr>
        <p:spPr>
          <a:xfrm>
            <a:off x="504000" y="1803960"/>
            <a:ext cx="9071640" cy="2062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What follows below are five ways to resurrect the power of exact match domains.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74" name="TextShape 2"/>
          <p:cNvSpPr txBox="1"/>
          <p:nvPr/>
        </p:nvSpPr>
        <p:spPr>
          <a:xfrm>
            <a:off x="504000" y="1803960"/>
            <a:ext cx="9071640" cy="2062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What follows below are five ways to resurrect the power of exact match domains.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These are winning exact match domains strategies for 2019 and beyond.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504000" y="22572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Tip 1: Use real content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6480" y="39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78" name="TextShape 2"/>
          <p:cNvSpPr txBox="1"/>
          <p:nvPr/>
        </p:nvSpPr>
        <p:spPr>
          <a:xfrm>
            <a:off x="504000" y="1932120"/>
            <a:ext cx="9071640" cy="1805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Big mistake.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80" name="TextShape 2"/>
          <p:cNvSpPr txBox="1"/>
          <p:nvPr/>
        </p:nvSpPr>
        <p:spPr>
          <a:xfrm>
            <a:off x="504000" y="1932120"/>
            <a:ext cx="9071640" cy="1805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Big mistake.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If you’re using duplicate content, low value content, or curated content, you're basically using content that has such a low value that it's not real content.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82" name="TextShape 2"/>
          <p:cNvSpPr txBox="1"/>
          <p:nvPr/>
        </p:nvSpPr>
        <p:spPr>
          <a:xfrm>
            <a:off x="504000" y="1369080"/>
            <a:ext cx="9071640" cy="2932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If you want your exact match domain strategy to work in this day and age, at the very least, you have to use real content.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22572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What are exact match domains?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369080"/>
            <a:ext cx="9071640" cy="2932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If you want your exact match domain strategy to work in this day and age, at the very least, you have to use real content. </a:t>
            </a:r>
            <a:endParaRPr b="0" lang="en-US" sz="2800" spc="-1" strike="noStrike"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Arial"/>
              </a:rPr>
              <a:t>This is content that is engaging.</a:t>
            </a:r>
            <a:endParaRPr b="0" lang="en-US" sz="2400" spc="-1" strike="noStrike"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504000" y="1369080"/>
            <a:ext cx="9071640" cy="2932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If you want your exact match domain strategy to work in this day and age, at the very least, you have to use real content. </a:t>
            </a:r>
            <a:endParaRPr b="0" lang="en-US" sz="2800" spc="-1" strike="noStrike"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Arial"/>
              </a:rPr>
              <a:t>This is content that is engaging. </a:t>
            </a:r>
            <a:endParaRPr b="0" lang="en-US" sz="2400" spc="-1" strike="noStrike"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Arial"/>
              </a:rPr>
              <a:t>This is content that is designed for real people.</a:t>
            </a:r>
            <a:endParaRPr b="0" lang="en-US" sz="2400" spc="-1" strike="noStrike"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369080"/>
            <a:ext cx="9071640" cy="2932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If you want your exact match domain strategy to work in this day and age, at the very least, you have to use real content. </a:t>
            </a:r>
            <a:endParaRPr b="0" lang="en-US" sz="2800" spc="-1" strike="noStrike"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Arial"/>
              </a:rPr>
              <a:t>This is content that is engaging. </a:t>
            </a:r>
            <a:endParaRPr b="0" lang="en-US" sz="2400" spc="-1" strike="noStrike"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Arial"/>
              </a:rPr>
              <a:t>This is content that is designed for real people. </a:t>
            </a:r>
            <a:endParaRPr b="0" lang="en-US" sz="2400" spc="-1" strike="noStrike"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Arial"/>
              </a:rPr>
              <a:t>This is content that is written in such a way that it engages the emotions of the reader. </a:t>
            </a:r>
            <a:endParaRPr b="0" lang="en-US" sz="2400" spc="-1" strike="noStrike"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64008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In other words, you're featuring content that is written for flesh and blood human beings instead of Google's search robot software.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572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Tip 2: Build many pages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-131040" y="-255240"/>
            <a:ext cx="10355040" cy="6902640"/>
          </a:xfrm>
          <a:prstGeom prst="rect">
            <a:avLst/>
          </a:prstGeom>
          <a:ln>
            <a:noFill/>
          </a:ln>
        </p:spPr>
      </p:pic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510920"/>
            <a:ext cx="9071640" cy="264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Most of them have few pages.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504000" y="1510920"/>
            <a:ext cx="9071640" cy="264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Most of them have few pages.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We're talking about less than twenty pages.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510920"/>
            <a:ext cx="9071640" cy="264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Most of them have few pages.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We're talking about less than twenty pages.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If you don’t want your exact match domain website to get penalized, you have to treat it like a real website.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387440"/>
            <a:ext cx="9071640" cy="2895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What do real websites look like? </a:t>
            </a:r>
            <a:endParaRPr b="0" lang="en-US" sz="3400" spc="-1" strike="noStrike"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504000" y="1469880"/>
            <a:ext cx="9071640" cy="273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These are domain names that have the exact match keywords for particular keyword search.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504000" y="1387440"/>
            <a:ext cx="9071640" cy="2895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What do real websites look like? </a:t>
            </a:r>
            <a:endParaRPr b="0" lang="en-US" sz="34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They’re composed of many pages. </a:t>
            </a:r>
            <a:endParaRPr b="0" lang="en-US" sz="3400" spc="-1" strike="noStrike"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504000" y="1387440"/>
            <a:ext cx="9071640" cy="2895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What do real websites look like? </a:t>
            </a:r>
            <a:endParaRPr b="0" lang="en-US" sz="34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They’re composed of many pages. </a:t>
            </a:r>
            <a:endParaRPr b="0" lang="en-US" sz="34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In fact, many real websites grow over time. </a:t>
            </a:r>
            <a:endParaRPr b="0" lang="en-US" sz="3400" spc="-1" strike="noStrike"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504000" y="1387440"/>
            <a:ext cx="9071640" cy="2895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What do real websites look like? </a:t>
            </a:r>
            <a:endParaRPr b="0" lang="en-US" sz="34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They’re composed of many pages. </a:t>
            </a:r>
            <a:endParaRPr b="0" lang="en-US" sz="34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In fact, many real websites grow over time. </a:t>
            </a:r>
            <a:endParaRPr b="0" lang="en-US" sz="34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"/>
              </a:rPr>
              <a:t>Build many pages for your exact match domain website. </a:t>
            </a:r>
            <a:endParaRPr b="0" lang="en-US" sz="3400" spc="-1" strike="noStrike">
              <a:latin typeface="Arial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04000" y="1813320"/>
            <a:ext cx="9071640" cy="204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You might think that since you’re focused on a very exact long tail keyword, there's really not much space in terms of content expansion.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504000" y="1813320"/>
            <a:ext cx="9071640" cy="204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You might think that since you’re focused on a very exact long tail keyword, there's really not much space in terms of content expansion.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You would be absolutely wrong.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04000" y="1790280"/>
            <a:ext cx="9071640" cy="2089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You have to think broadly regarding your keyword.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790280"/>
            <a:ext cx="9071640" cy="2089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You have to think broadly regarding your keyword.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Your keyword might seem very specific but it might be tied to a broader category.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504000" y="1062360"/>
            <a:ext cx="9071640" cy="3545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In fact if you develop those broader categories while still devoting enough of your content to your long tail keyword target, you might do better on search engines.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000" y="1062360"/>
            <a:ext cx="9071640" cy="3545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In fact if you develop those broader categories while still devoting enough of your content to your long tail keyword target, you might do better on search engines.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Why?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062360"/>
            <a:ext cx="9071640" cy="3545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In fact if you develop those broader categories while still devoting enough of your content to your long tail keyword target, you might do better on search engines.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Why?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These category-based pieces content add context to your whole website.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47" name="TextShape 2"/>
          <p:cNvSpPr txBox="1"/>
          <p:nvPr/>
        </p:nvSpPr>
        <p:spPr>
          <a:xfrm>
            <a:off x="504000" y="1469880"/>
            <a:ext cx="9071640" cy="273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These are domain names that have the exact match keywords for particular keyword search.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For example, if I am looking to sell Harvard history essay writing online…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572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Tip 3: Pick longtail keywords that are wide enough to build a real site on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-59040" y="-561960"/>
            <a:ext cx="10211040" cy="6801840"/>
          </a:xfrm>
          <a:prstGeom prst="rect">
            <a:avLst/>
          </a:prstGeom>
          <a:ln>
            <a:noFill/>
          </a:ln>
        </p:spPr>
      </p:pic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533960"/>
            <a:ext cx="9071640" cy="2602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It's always a good idea if you’re going to be targeting longtail keywords to pick keywords based on how broad they are.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533960"/>
            <a:ext cx="9071640" cy="2602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It's always a good idea if you’re going to be targeting longtail keywords to pick keywords based on how broad they are.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The long tail keywords selections must be wide enough so you can build enough sections based on that keyword.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465200"/>
            <a:ext cx="9071640" cy="273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That keyword should lead to a wide enough range of topics so you can actually build many pages.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465200"/>
            <a:ext cx="9071640" cy="273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That keyword should lead to a wide enough range of topics so you can actually build many pages.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Keep in mind that there are many longtail keywords out there in your niche.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504000" y="1465200"/>
            <a:ext cx="9071640" cy="273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That keyword should lead to a wide enough range of topics so you can actually build many pages.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Keep in mind that there are many longtail keywords out there in your niche.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Don’t pick the ones that basically put a straightjacket on your website.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64008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latin typeface="Arial"/>
              </a:rPr>
              <a:t>That is not a recipe for success.</a:t>
            </a:r>
            <a:endParaRPr b="0" lang="en-US" sz="4000" spc="-1" strike="noStrike"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572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Tip 4: Use related longtails in your navigation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721520"/>
            <a:ext cx="9071640" cy="2226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As I've mentioned earlier, there are many longtail keywords in a particular niche.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49" name="TextShape 2"/>
          <p:cNvSpPr txBox="1"/>
          <p:nvPr/>
        </p:nvSpPr>
        <p:spPr>
          <a:xfrm>
            <a:off x="504000" y="1469880"/>
            <a:ext cx="9071640" cy="273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These are domain names that have the exact match keywords for particular keyword search.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For example, if I am looking to sell Harvard history essay writing online…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 can buy the domain </a:t>
            </a:r>
            <a:r>
              <a:rPr b="0" lang="en-US" sz="2800" spc="-1" strike="noStrike" u="sng">
                <a:solidFill>
                  <a:srgbClr val="0000ff"/>
                </a:solidFill>
                <a:uFillTx/>
                <a:latin typeface="Arial"/>
              </a:rPr>
              <a:t>harvardhistoryessaywriting.com</a:t>
            </a:r>
            <a:r>
              <a:rPr b="0" lang="en-US" sz="2800" spc="-1" strike="noStrike">
                <a:latin typeface="Arial"/>
              </a:rPr>
              <a:t> and to capture that exact match domain name.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504000" y="1721520"/>
            <a:ext cx="9071640" cy="2226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As I've mentioned earlier, there are many longtail keywords in a particular niche.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You have to pick a longtail keyword that is broad enough where a large number of these other more targeted longtail keywords can be categorized under.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64008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Using this structure, you can use these smaller and highly targeted longtail keywords as part of your navigation system on your website.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-156960" y="-82440"/>
            <a:ext cx="10406520" cy="5842440"/>
          </a:xfrm>
          <a:prstGeom prst="rect">
            <a:avLst/>
          </a:prstGeom>
          <a:ln>
            <a:noFill/>
          </a:ln>
        </p:spPr>
      </p:pic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572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Tip 5: Use related broader categories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504000" y="1726200"/>
            <a:ext cx="9071640" cy="221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In addition to using related highly targeted longtail keywords in your navigation system, you can also use such keywords when coming up with categories.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504000" y="1726200"/>
            <a:ext cx="9071640" cy="221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In addition to using related highly targeted longtail keywords in your navigation system, you can also use such keywords when coming up with categories. 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By using related broad categories, you can stuff all these highly targeted keywords in those categories. </a:t>
            </a:r>
            <a:endParaRPr b="0" lang="en-US" sz="2800" spc="-1" strike="noStrike"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504000" y="64008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latin typeface="Arial"/>
              </a:rPr>
              <a:t>This enables you to build a wider and more powerful website.</a:t>
            </a:r>
            <a:endParaRPr b="0" lang="en-US" sz="4000" spc="-1" strike="noStrike">
              <a:latin typeface="Arial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504000" y="22572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latin typeface="Arial"/>
              </a:rPr>
              <a:t>Content outsourcing is your friend</a:t>
            </a:r>
            <a:endParaRPr b="0" lang="en-US" sz="3600" spc="-1" strike="noStrike">
              <a:latin typeface="Arial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" descr=""/>
          <p:cNvPicPr/>
          <p:nvPr/>
        </p:nvPicPr>
        <p:blipFill>
          <a:blip r:embed="rId1"/>
          <a:stretch/>
        </p:blipFill>
        <p:spPr>
          <a:xfrm>
            <a:off x="-59040" y="-216360"/>
            <a:ext cx="10211040" cy="6806880"/>
          </a:xfrm>
          <a:prstGeom prst="rect">
            <a:avLst/>
          </a:prstGeom>
          <a:ln>
            <a:noFill/>
          </a:ln>
        </p:spPr>
      </p:pic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504000" y="1277280"/>
            <a:ext cx="9071640" cy="3115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Make no mistake about it, bad content or low quality content or junk content is very cheap.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" descr=""/>
          <p:cNvPicPr/>
          <p:nvPr/>
        </p:nvPicPr>
        <p:blipFill>
          <a:blip r:embed="rId1"/>
          <a:stretch/>
        </p:blipFill>
        <p:spPr>
          <a:xfrm>
            <a:off x="-59040" y="-561960"/>
            <a:ext cx="10211040" cy="6801840"/>
          </a:xfrm>
          <a:prstGeom prst="rect">
            <a:avLst/>
          </a:prstGeom>
          <a:ln>
            <a:noFill/>
          </a:ln>
        </p:spPr>
      </p:pic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51" name="TextShape 2"/>
          <p:cNvSpPr txBox="1"/>
          <p:nvPr/>
        </p:nvSpPr>
        <p:spPr>
          <a:xfrm>
            <a:off x="504000" y="1277280"/>
            <a:ext cx="9071640" cy="3115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Make no mistake about it, bad content or low quality content or junk content is very cheap.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In fact, you only need to use software to get junk content.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53" name="TextShape 2"/>
          <p:cNvSpPr txBox="1"/>
          <p:nvPr/>
        </p:nvSpPr>
        <p:spPr>
          <a:xfrm>
            <a:off x="504000" y="1277280"/>
            <a:ext cx="9071640" cy="3115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Make no mistake about it, bad content or low quality content or junk content is very cheap.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In fact, you only need to use software to get junk content.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The problem is, the moment you start using real content, your costs go up.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504000" y="640080"/>
            <a:ext cx="9071640" cy="439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The good news is that outsourcing is a very powerful tool you should use to take your business to the next level. 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" descr=""/>
          <p:cNvPicPr/>
          <p:nvPr/>
        </p:nvPicPr>
        <p:blipFill>
          <a:blip r:embed="rId1"/>
          <a:stretch/>
        </p:blipFill>
        <p:spPr>
          <a:xfrm>
            <a:off x="1475280" y="1272600"/>
            <a:ext cx="7142400" cy="3132720"/>
          </a:xfrm>
          <a:prstGeom prst="rect">
            <a:avLst/>
          </a:prstGeom>
          <a:ln>
            <a:noFill/>
          </a:ln>
        </p:spPr>
      </p:pic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" descr=""/>
          <p:cNvPicPr/>
          <p:nvPr/>
        </p:nvPicPr>
        <p:blipFill>
          <a:blip r:embed="rId1"/>
          <a:stretch/>
        </p:blipFill>
        <p:spPr>
          <a:xfrm>
            <a:off x="1475280" y="1272600"/>
            <a:ext cx="7142400" cy="3132720"/>
          </a:xfrm>
          <a:prstGeom prst="rect">
            <a:avLst/>
          </a:prstGeom>
          <a:ln>
            <a:noFill/>
          </a:ln>
        </p:spPr>
      </p:pic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" descr=""/>
          <p:cNvPicPr/>
          <p:nvPr/>
        </p:nvPicPr>
        <p:blipFill>
          <a:blip r:embed="rId1"/>
          <a:stretch/>
        </p:blipFill>
        <p:spPr>
          <a:xfrm>
            <a:off x="1475280" y="1272600"/>
            <a:ext cx="7142400" cy="3132720"/>
          </a:xfrm>
          <a:prstGeom prst="rect">
            <a:avLst/>
          </a:prstGeom>
          <a:ln>
            <a:noFill/>
          </a:ln>
        </p:spPr>
      </p:pic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" descr=""/>
          <p:cNvPicPr/>
          <p:nvPr/>
        </p:nvPicPr>
        <p:blipFill>
          <a:blip r:embed="rId1"/>
          <a:stretch/>
        </p:blipFill>
        <p:spPr>
          <a:xfrm>
            <a:off x="1475280" y="1272600"/>
            <a:ext cx="7142400" cy="3132720"/>
          </a:xfrm>
          <a:prstGeom prst="rect">
            <a:avLst/>
          </a:prstGeom>
          <a:ln>
            <a:noFill/>
          </a:ln>
        </p:spPr>
      </p:pic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" descr=""/>
          <p:cNvPicPr/>
          <p:nvPr/>
        </p:nvPicPr>
        <p:blipFill>
          <a:blip r:embed="rId1"/>
          <a:stretch/>
        </p:blipFill>
        <p:spPr>
          <a:xfrm>
            <a:off x="1475280" y="1272600"/>
            <a:ext cx="7142400" cy="3132720"/>
          </a:xfrm>
          <a:prstGeom prst="rect">
            <a:avLst/>
          </a:prstGeom>
          <a:ln>
            <a:noFill/>
          </a:ln>
        </p:spPr>
      </p:pic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" descr=""/>
          <p:cNvPicPr/>
          <p:nvPr/>
        </p:nvPicPr>
        <p:blipFill>
          <a:blip r:embed="rId1"/>
          <a:stretch/>
        </p:blipFill>
        <p:spPr>
          <a:xfrm>
            <a:off x="1475280" y="1272600"/>
            <a:ext cx="7142400" cy="3132720"/>
          </a:xfrm>
          <a:prstGeom prst="rect">
            <a:avLst/>
          </a:prstGeom>
          <a:ln>
            <a:noFill/>
          </a:ln>
        </p:spPr>
      </p:pic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504000" y="1373760"/>
            <a:ext cx="9071640" cy="29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"/>
              </a:rPr>
              <a:t>Of course you always focus on quality. </a:t>
            </a:r>
            <a:endParaRPr b="0" lang="en-US" sz="3600" spc="-1" strike="noStrike"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1425960"/>
            <a:ext cx="9071640" cy="281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Many online marketers reduce this to a science. </a:t>
            </a:r>
            <a:endParaRPr b="0" lang="en-US" sz="2700" spc="-1" strike="noStrike">
              <a:latin typeface="Arial"/>
            </a:endParaRPr>
          </a:p>
        </p:txBody>
      </p:sp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64" name="TextShape 2"/>
          <p:cNvSpPr txBox="1"/>
          <p:nvPr/>
        </p:nvSpPr>
        <p:spPr>
          <a:xfrm>
            <a:off x="504000" y="1373760"/>
            <a:ext cx="9071640" cy="29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"/>
              </a:rPr>
              <a:t>Of course you always focus on quality. </a:t>
            </a:r>
            <a:endParaRPr b="0" lang="en-US" sz="36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"/>
              </a:rPr>
              <a:t>You cannot simply fixate on low pricing. </a:t>
            </a:r>
            <a:endParaRPr b="0" lang="en-US" sz="3600" spc="-1" strike="noStrike">
              <a:latin typeface="Arial"/>
            </a:endParaRPr>
          </a:p>
        </p:txBody>
      </p:sp>
    </p:spTree>
  </p:cSld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504000" y="1373760"/>
            <a:ext cx="9071640" cy="2922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"/>
              </a:rPr>
              <a:t>Of course you always focus on quality. </a:t>
            </a:r>
            <a:endParaRPr b="0" lang="en-US" sz="36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"/>
              </a:rPr>
              <a:t>You cannot simply fixate on low pricing. </a:t>
            </a:r>
            <a:endParaRPr b="0" lang="en-US" sz="36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"/>
              </a:rPr>
              <a:t>You also have to aim for a healthy balance between low content prices and high content quality. </a:t>
            </a:r>
            <a:endParaRPr b="0" lang="en-US" sz="3600" spc="-1" strike="noStrike">
              <a:latin typeface="Arial"/>
            </a:endParaRPr>
          </a:p>
        </p:txBody>
      </p:sp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504000" y="1314000"/>
            <a:ext cx="9071640" cy="3042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By balancing these two factors, you end up getting the best of both worlds.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300" spc="-1" strike="noStrike">
              <a:latin typeface="Arial"/>
            </a:endParaRPr>
          </a:p>
        </p:txBody>
      </p:sp>
      <p:sp>
        <p:nvSpPr>
          <p:cNvPr id="170" name="TextShape 2"/>
          <p:cNvSpPr txBox="1"/>
          <p:nvPr/>
        </p:nvSpPr>
        <p:spPr>
          <a:xfrm>
            <a:off x="504000" y="1314000"/>
            <a:ext cx="9071640" cy="3042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By balancing these two factors, you end up getting the best of both worlds.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Not only do you cut down on your cost but you also feature a quality content on your exact match domain websites so you can resurrect the power these exact match domains have.</a:t>
            </a: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504000" y="1425960"/>
            <a:ext cx="9071640" cy="281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Many online marketers reduce this to a science.</a:t>
            </a:r>
            <a:endParaRPr b="0" lang="en-US" sz="2700" spc="-1" strike="noStrike">
              <a:latin typeface="Arial"/>
            </a:endParaRPr>
          </a:p>
          <a:p>
            <a:pPr marL="432000" indent="-324000">
              <a:spcAft>
                <a:spcPts val="123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700" spc="-1" strike="noStrike">
                <a:latin typeface="Arial"/>
              </a:rPr>
              <a:t>People are buying exact match domains left and right.</a:t>
            </a:r>
            <a:endParaRPr b="0" lang="en-US" sz="2700" spc="-1" strike="noStrike"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2019-10-24T06:13:05Z</dcterms:created>
  <dc:creator/>
  <dc:description/>
  <dc:language>en-GB</dc:language>
  <cp:lastModifiedBy/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 (United States)</vt:lpwstr>
  </property>
</Properties>
</file>